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65" r:id="rId2"/>
    <p:sldId id="258" r:id="rId3"/>
    <p:sldId id="260" r:id="rId4"/>
    <p:sldId id="264" r:id="rId5"/>
    <p:sldId id="261" r:id="rId6"/>
    <p:sldId id="263" r:id="rId7"/>
    <p:sldId id="262" r:id="rId8"/>
    <p:sldId id="259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684F00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howGuides="1">
      <p:cViewPr varScale="1">
        <p:scale>
          <a:sx n="53" d="100"/>
          <a:sy n="53" d="100"/>
        </p:scale>
        <p:origin x="51" y="18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3D22F2-D854-2E0B-EFA2-A5BFA517ECE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BC3A562-E318-A373-8128-AD1DE84FF57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223AEA84-1D7B-37C3-9055-E662D07C378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109B5D6-4B43-3C14-1031-8D1105ED11E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82AF5C-CFAC-477C-9911-6B242A21F6F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56222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958046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08288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72239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45753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084869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27897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02641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844378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56709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016980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50000"/>
              </a:schemeClr>
            </a:gs>
            <a:gs pos="100000">
              <a:schemeClr val="accent2">
                <a:lumMod val="5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01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zo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estudylessons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studylessons.com/powerpoint" TargetMode="External"/><Relationship Id="rId2" Type="http://schemas.openxmlformats.org/officeDocument/2006/relationships/hyperlink" Target="https://www.biblestudylesson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estudylesson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D383996-E83E-717E-06A5-328A9B40C91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609600"/>
            <a:ext cx="7772400" cy="1143000"/>
          </a:xfrm>
        </p:spPr>
        <p:txBody>
          <a:bodyPr anchor="ctr"/>
          <a:lstStyle/>
          <a:p>
            <a:r>
              <a:rPr lang="en-US" altLang="en-US" sz="4800" dirty="0">
                <a:solidFill>
                  <a:srgbClr val="FFFF00"/>
                </a:solidFill>
              </a:rPr>
              <a:t>The Prodigal Son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FA13493-1791-C13E-A2C5-33C119408AB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1905000"/>
            <a:ext cx="4876800" cy="1335750"/>
          </a:xfrm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en-US" altLang="en-US" sz="3200" b="1" dirty="0">
                <a:solidFill>
                  <a:srgbClr val="FFFF99"/>
                </a:solidFill>
                <a:latin typeface="Trebuchet MS" panose="020B0603020202020204" pitchFamily="34" charset="0"/>
              </a:rPr>
              <a:t>Lessons learned from: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Younger Son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7C2363-BD79-4E67-E498-46380A385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3" y="2010591"/>
            <a:ext cx="5265377" cy="40092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B37793-C983-7A07-F853-226AAB1F7FC9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24F147E-DB60-EC01-68D8-6F7FF4A24D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b="1" dirty="0">
                <a:solidFill>
                  <a:srgbClr val="FFFF99"/>
                </a:solidFill>
                <a:latin typeface="+mn-lt"/>
              </a:rPr>
              <a:t>Lessons from the Younger Son</a:t>
            </a:r>
            <a:br>
              <a:rPr lang="en-US" altLang="en-US" sz="4000" dirty="0">
                <a:solidFill>
                  <a:srgbClr val="FFFF99"/>
                </a:solidFill>
                <a:latin typeface="Paddington" pitchFamily="2" charset="0"/>
              </a:rPr>
            </a:br>
            <a:r>
              <a:rPr lang="en-US" altLang="en-US" sz="3600" dirty="0">
                <a:solidFill>
                  <a:schemeClr val="bg1"/>
                </a:solidFill>
                <a:latin typeface="+mn-lt"/>
              </a:rPr>
              <a:t>Verses 11-19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20F63A8-FCD8-25B2-71CD-686E14246A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676400"/>
            <a:ext cx="7772400" cy="3766159"/>
          </a:xfrm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A Child of God Can Fall Away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2 Peter 2:20-22; Galatians 5:1-4; 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Acts 8:12-24</a:t>
            </a:r>
          </a:p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Returning Requires Repentance, Confession, &amp; Obedience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Acts 2:38; 8:22; 2 Corinthians 7:10; 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Psalms 38:18; 1 John 1:9; Matthew 5:23,24; Acts 26:20; Proverbs 28:13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5F070-2DAB-6339-AE2B-7E29F70B3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A6BE061-0053-5A00-C1B6-137FD4D0CE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609600"/>
            <a:ext cx="7772400" cy="1143000"/>
          </a:xfrm>
        </p:spPr>
        <p:txBody>
          <a:bodyPr anchor="ctr"/>
          <a:lstStyle/>
          <a:p>
            <a:r>
              <a:rPr lang="en-US" altLang="en-US" sz="4800" dirty="0">
                <a:solidFill>
                  <a:srgbClr val="FFFF00"/>
                </a:solidFill>
              </a:rPr>
              <a:t>The Prodigal Son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A271324-F698-4696-3396-8D1CC7D6945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1905000"/>
            <a:ext cx="4876800" cy="2135969"/>
          </a:xfrm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en-US" altLang="en-US" sz="3200" b="1" dirty="0">
                <a:solidFill>
                  <a:srgbClr val="FFFF99"/>
                </a:solidFill>
                <a:latin typeface="Trebuchet MS" panose="020B0603020202020204" pitchFamily="34" charset="0"/>
              </a:rPr>
              <a:t>Lessons learned from: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Younger Son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Father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6B481-84F2-B3E1-977B-099274D6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3" y="2010591"/>
            <a:ext cx="5265377" cy="400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62758"/>
      </p:ext>
    </p:extLst>
  </p:cSld>
  <p:clrMapOvr>
    <a:masterClrMapping/>
  </p:clrMapOvr>
  <p:transition spd="slow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65AF017-7948-FEC1-3DE3-48E91AB41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b="1" dirty="0">
                <a:solidFill>
                  <a:srgbClr val="FFFF99"/>
                </a:solidFill>
                <a:latin typeface="+mn-lt"/>
              </a:rPr>
              <a:t>Lessons from the Father</a:t>
            </a:r>
            <a:br>
              <a:rPr lang="en-US" altLang="en-US" sz="4000" dirty="0">
                <a:solidFill>
                  <a:srgbClr val="FFFF99"/>
                </a:solidFill>
                <a:latin typeface="Paddington" pitchFamily="2" charset="0"/>
              </a:rPr>
            </a:br>
            <a:r>
              <a:rPr lang="en-US" altLang="en-US" sz="3600" dirty="0">
                <a:solidFill>
                  <a:schemeClr val="bg1"/>
                </a:solidFill>
                <a:latin typeface="+mn-lt"/>
              </a:rPr>
              <a:t>Verses 20-24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524C1FD-DD51-C81E-9659-0C778BF803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676400"/>
            <a:ext cx="7772400" cy="3894399"/>
          </a:xfrm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God Wants His Children Saved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Luke 15:1-10; Mark 16:15,16; 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2 Peter 3:9; John 3:16</a:t>
            </a:r>
          </a:p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God Grants Us Power to Choose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Joshua 24:15; Revelation 22:17; 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Mark 16:15,16; Romans 2:6-11</a:t>
            </a:r>
          </a:p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God Allows Us to Suffer for Sin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Verse 16; 2 Thessalonians 3:10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28440-8ADA-19AA-ABA9-95136B71B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F0F887B-8B68-45A5-8C89-3AB4A1FDA4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609600"/>
            <a:ext cx="7772400" cy="1143000"/>
          </a:xfrm>
        </p:spPr>
        <p:txBody>
          <a:bodyPr anchor="ctr"/>
          <a:lstStyle/>
          <a:p>
            <a:r>
              <a:rPr lang="en-US" altLang="en-US" sz="4800" dirty="0">
                <a:solidFill>
                  <a:srgbClr val="FFFF00"/>
                </a:solidFill>
              </a:rPr>
              <a:t>The Prodigal Son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9D1453-72A2-B2FD-6B35-71B2E745843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1905000"/>
            <a:ext cx="4876800" cy="2936188"/>
          </a:xfrm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en-US" altLang="en-US" sz="3200" b="1" dirty="0">
                <a:solidFill>
                  <a:srgbClr val="FFFF99"/>
                </a:solidFill>
                <a:latin typeface="Trebuchet MS" panose="020B0603020202020204" pitchFamily="34" charset="0"/>
              </a:rPr>
              <a:t>Lessons learned from: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Younger Son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Father</a:t>
            </a:r>
          </a:p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The Older Son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6252DB-AD4A-2641-8B62-4E9ADC97A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3" y="2010591"/>
            <a:ext cx="5265377" cy="400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47587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92F198E-523B-03B3-57D2-0A1CC5E753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b="1" dirty="0">
                <a:solidFill>
                  <a:srgbClr val="FFFF99"/>
                </a:solidFill>
                <a:latin typeface="+mn-lt"/>
              </a:rPr>
              <a:t>Lessons from the Older Son</a:t>
            </a:r>
            <a:br>
              <a:rPr lang="en-US" altLang="en-US" sz="4000" dirty="0">
                <a:solidFill>
                  <a:srgbClr val="FFFF99"/>
                </a:solidFill>
                <a:latin typeface="Paddington" pitchFamily="2" charset="0"/>
              </a:rPr>
            </a:br>
            <a:r>
              <a:rPr lang="en-US" altLang="en-US" sz="3600" dirty="0">
                <a:solidFill>
                  <a:schemeClr val="bg1"/>
                </a:solidFill>
                <a:latin typeface="+mn-lt"/>
              </a:rPr>
              <a:t>Verses 25-32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11F4737-2DF1-9783-6C17-E8EAEA1535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71600" y="1600200"/>
            <a:ext cx="9677400" cy="3894399"/>
          </a:xfr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Unloving toward the Lost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 Verse 29,30; 1 Corinthians 13:1-3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1 Timothy 2:4,6; Titus 2:11; 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2 Peter 3:9; Mark 16:15,16</a:t>
            </a:r>
          </a:p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</a:rPr>
              <a:t>Unforgiving</a:t>
            </a:r>
            <a:b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Matthew 6:12,14,15; 18:21-35</a:t>
            </a:r>
          </a:p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  <a:t>Disobedient and Self-Righteous</a:t>
            </a:r>
            <a:br>
              <a:rPr lang="en-US" altLang="en-US" sz="3200" b="1" dirty="0">
                <a:solidFill>
                  <a:srgbClr val="66FFFF"/>
                </a:solidFill>
                <a:latin typeface="Verdana" panose="020B0604030504040204" pitchFamily="34" charset="0"/>
              </a:rPr>
            </a:b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 Verse 28; 1 </a:t>
            </a:r>
            <a:r>
              <a:rPr lang="en-US" altLang="en-US" sz="3200">
                <a:solidFill>
                  <a:schemeClr val="bg1"/>
                </a:solidFill>
                <a:latin typeface="Comic Sans MS" panose="030F0702030302020204" pitchFamily="66" charset="0"/>
              </a:rPr>
              <a:t>John 4:20</a:t>
            </a:r>
            <a:r>
              <a:rPr lang="en-US" alt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r>
              <a:rPr lang="en-US" altLang="en-US" sz="3200">
                <a:solidFill>
                  <a:schemeClr val="bg1"/>
                </a:solidFill>
                <a:latin typeface="Comic Sans MS" panose="030F0702030302020204" pitchFamily="66" charset="0"/>
              </a:rPr>
              <a:t>Luke 18:9-14</a:t>
            </a:r>
            <a:endParaRPr lang="en-US" altLang="en-U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1BA87EF-2871-09D0-B159-6A942C84EB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609600"/>
            <a:ext cx="7772400" cy="1143000"/>
          </a:xfrm>
        </p:spPr>
        <p:txBody>
          <a:bodyPr anchor="ctr"/>
          <a:lstStyle/>
          <a:p>
            <a:r>
              <a:rPr lang="en-US" altLang="en-US" sz="4800">
                <a:solidFill>
                  <a:srgbClr val="FFCC99"/>
                </a:solidFill>
                <a:latin typeface="Nasalization" pitchFamily="34" charset="0"/>
              </a:rPr>
              <a:t>The Prodigal Son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67B7820-75E1-7C34-AFCB-DE39BD401F3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5800" y="2286001"/>
            <a:ext cx="4876800" cy="28194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altLang="en-US" sz="4000" b="1" dirty="0">
                <a:solidFill>
                  <a:srgbClr val="66FFFF"/>
                </a:solidFill>
                <a:latin typeface="Trebuchet MS" panose="020B0603020202020204" pitchFamily="34" charset="0"/>
              </a:rPr>
              <a:t>Where are you in your relationship to the Father?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EA4E08-FC28-ED9A-54CA-02A043230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3" y="2010591"/>
            <a:ext cx="5265377" cy="4009209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0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21ED03B-77B0-1FFE-32C2-6ADE05917769}"/>
              </a:ext>
            </a:extLst>
          </p:cNvPr>
          <p:cNvSpPr txBox="1">
            <a:spLocks noChangeArrowheads="1"/>
          </p:cNvSpPr>
          <p:nvPr/>
        </p:nvSpPr>
        <p:spPr>
          <a:xfrm>
            <a:off x="414779" y="341128"/>
            <a:ext cx="11462994" cy="59031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Copyright David E. Pratte, 2026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Permission is granted to display this PowerPoint under the following conditions: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Display the link to</a:t>
            </a:r>
            <a:r>
              <a:rPr 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Minor changes in content are permitted, but no teaching should be presented that disagrees with the teaching in the article associated with this PowerPoint at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BibleStudyLessons.com/powerpoint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In no case may a fee of any kind be charged for our PowerPoints.</a:t>
            </a:r>
            <a:endParaRPr lang="en-US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If you have a website, please add a link to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Scripture quotations are generally from the New King James Version (NKJV), copyright 1982, 1988 by Thomas Nelson, Inc. Used by permission. All rights reserved.</a:t>
            </a:r>
            <a:endParaRPr lang="en-US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E0D5A-39E1-3C0A-42E5-7B6E6C8116EB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EBE2D1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ighteous-Tahoma">
      <a:majorFont>
        <a:latin typeface="Righteous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653</TotalTime>
  <Words>352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Comic Sans MS</vt:lpstr>
      <vt:lpstr>Nasalization</vt:lpstr>
      <vt:lpstr>Paddington</vt:lpstr>
      <vt:lpstr>Righteous</vt:lpstr>
      <vt:lpstr>Tahoma</vt:lpstr>
      <vt:lpstr>Trebuchet MS</vt:lpstr>
      <vt:lpstr>Verdana</vt:lpstr>
      <vt:lpstr>Office Theme</vt:lpstr>
      <vt:lpstr>PowerPoint Presentation</vt:lpstr>
      <vt:lpstr>The Prodigal Son</vt:lpstr>
      <vt:lpstr>Lessons from the Younger Son Verses 11-19</vt:lpstr>
      <vt:lpstr>The Prodigal Son</vt:lpstr>
      <vt:lpstr>Lessons from the Father Verses 20-24</vt:lpstr>
      <vt:lpstr>The Prodigal Son</vt:lpstr>
      <vt:lpstr>Lessons from the Older Son Verses 25-32</vt:lpstr>
      <vt:lpstr>The Prodigal Son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Prodigal Son</dc:title>
  <dc:creator>David E. Pratte</dc:creator>
  <cp:lastModifiedBy>David Pratte</cp:lastModifiedBy>
  <cp:revision>83</cp:revision>
  <dcterms:created xsi:type="dcterms:W3CDTF">2006-04-07T21:02:50Z</dcterms:created>
  <dcterms:modified xsi:type="dcterms:W3CDTF">2026-05-18T16:45:47Z</dcterms:modified>
</cp:coreProperties>
</file>